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4"/>
    <p:sldMasterId id="2147483682" r:id="rId5"/>
    <p:sldMasterId id="2147483691" r:id="rId6"/>
  </p:sldMasterIdLst>
  <p:notesMasterIdLst>
    <p:notesMasterId r:id="rId33"/>
  </p:notesMasterIdLst>
  <p:sldIdLst>
    <p:sldId id="351" r:id="rId7"/>
    <p:sldId id="332" r:id="rId8"/>
    <p:sldId id="426" r:id="rId9"/>
    <p:sldId id="431" r:id="rId10"/>
    <p:sldId id="475" r:id="rId11"/>
    <p:sldId id="476" r:id="rId12"/>
    <p:sldId id="477" r:id="rId13"/>
    <p:sldId id="484" r:id="rId14"/>
    <p:sldId id="494" r:id="rId15"/>
    <p:sldId id="489" r:id="rId16"/>
    <p:sldId id="467" r:id="rId17"/>
    <p:sldId id="433" r:id="rId18"/>
    <p:sldId id="434" r:id="rId19"/>
    <p:sldId id="435" r:id="rId20"/>
    <p:sldId id="440" r:id="rId21"/>
    <p:sldId id="468" r:id="rId22"/>
    <p:sldId id="441" r:id="rId23"/>
    <p:sldId id="442" r:id="rId24"/>
    <p:sldId id="443" r:id="rId25"/>
    <p:sldId id="500" r:id="rId26"/>
    <p:sldId id="498" r:id="rId27"/>
    <p:sldId id="499" r:id="rId28"/>
    <p:sldId id="496" r:id="rId29"/>
    <p:sldId id="497" r:id="rId30"/>
    <p:sldId id="495" r:id="rId31"/>
    <p:sldId id="473" r:id="rId32"/>
  </p:sldIdLst>
  <p:sldSz cx="12192000" cy="6858000"/>
  <p:notesSz cx="7099300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8FEAB814-CC58-45EF-8831-D05252976BB2}">
          <p14:sldIdLst>
            <p14:sldId id="351"/>
            <p14:sldId id="332"/>
          </p14:sldIdLst>
        </p14:section>
        <p14:section name="Nationale Klimaatadaptatie Startegie Les 7" id="{753C590D-D6DF-4627-A0A3-7415144BA60E}">
          <p14:sldIdLst>
            <p14:sldId id="426"/>
            <p14:sldId id="431"/>
            <p14:sldId id="475"/>
            <p14:sldId id="476"/>
            <p14:sldId id="477"/>
            <p14:sldId id="484"/>
            <p14:sldId id="494"/>
            <p14:sldId id="489"/>
          </p14:sldIdLst>
        </p14:section>
        <p14:section name="Regionale Energie Strategie" id="{0EA81938-D67C-4D97-868B-6209C9EEAFC9}">
          <p14:sldIdLst>
            <p14:sldId id="467"/>
            <p14:sldId id="433"/>
            <p14:sldId id="434"/>
            <p14:sldId id="435"/>
            <p14:sldId id="440"/>
            <p14:sldId id="468"/>
            <p14:sldId id="441"/>
            <p14:sldId id="442"/>
            <p14:sldId id="443"/>
            <p14:sldId id="500"/>
            <p14:sldId id="498"/>
            <p14:sldId id="499"/>
            <p14:sldId id="496"/>
            <p14:sldId id="497"/>
            <p14:sldId id="495"/>
            <p14:sldId id="4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21"/>
    <a:srgbClr val="FFFFFF"/>
    <a:srgbClr val="A1521A"/>
    <a:srgbClr val="42909E"/>
    <a:srgbClr val="172061"/>
    <a:srgbClr val="D26D25"/>
    <a:srgbClr val="72A3AE"/>
    <a:srgbClr val="94CBD5"/>
    <a:srgbClr val="9D5217"/>
    <a:srgbClr val="C8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540849-6EC9-435C-B58B-844494FAD2AA}" v="10" dt="2021-06-22T11:25:13.2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68819" autoAdjust="0"/>
  </p:normalViewPr>
  <p:slideViewPr>
    <p:cSldViewPr snapToGrid="0">
      <p:cViewPr varScale="1">
        <p:scale>
          <a:sx n="55" d="100"/>
          <a:sy n="55" d="100"/>
        </p:scale>
        <p:origin x="1738" y="53"/>
      </p:cViewPr>
      <p:guideLst/>
    </p:cSldViewPr>
  </p:slideViewPr>
  <p:outlineViewPr>
    <p:cViewPr>
      <p:scale>
        <a:sx n="33" d="100"/>
        <a:sy n="33" d="100"/>
      </p:scale>
      <p:origin x="0" y="-12677"/>
    </p:cViewPr>
  </p:outlin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5/10/relationships/revisionInfo" Target="revisionInfo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e364d0b9-009e-4116-b78a-a86aed516e71" providerId="ADAL" clId="{FA540849-6EC9-435C-B58B-844494FAD2AA}"/>
    <pc:docChg chg="undo custSel addSld delSld modSld sldOrd delSection modSection">
      <pc:chgData name="Stijn Weijermars" userId="e364d0b9-009e-4116-b78a-a86aed516e71" providerId="ADAL" clId="{FA540849-6EC9-435C-B58B-844494FAD2AA}" dt="2021-06-22T12:52:18.966" v="515" actId="14100"/>
      <pc:docMkLst>
        <pc:docMk/>
      </pc:docMkLst>
      <pc:sldChg chg="modSp mod">
        <pc:chgData name="Stijn Weijermars" userId="e364d0b9-009e-4116-b78a-a86aed516e71" providerId="ADAL" clId="{FA540849-6EC9-435C-B58B-844494FAD2AA}" dt="2021-06-22T12:43:17.893" v="505" actId="14100"/>
        <pc:sldMkLst>
          <pc:docMk/>
          <pc:sldMk cId="715570662" sldId="332"/>
        </pc:sldMkLst>
        <pc:spChg chg="mod">
          <ac:chgData name="Stijn Weijermars" userId="e364d0b9-009e-4116-b78a-a86aed516e71" providerId="ADAL" clId="{FA540849-6EC9-435C-B58B-844494FAD2AA}" dt="2021-06-22T12:43:17.893" v="505" actId="14100"/>
          <ac:spMkLst>
            <pc:docMk/>
            <pc:sldMk cId="715570662" sldId="332"/>
            <ac:spMk id="3" creationId="{00000000-0000-0000-0000-000000000000}"/>
          </ac:spMkLst>
        </pc:spChg>
      </pc:sldChg>
      <pc:sldChg chg="modSp mod">
        <pc:chgData name="Stijn Weijermars" userId="e364d0b9-009e-4116-b78a-a86aed516e71" providerId="ADAL" clId="{FA540849-6EC9-435C-B58B-844494FAD2AA}" dt="2021-06-22T09:58:46.050" v="7" actId="20577"/>
        <pc:sldMkLst>
          <pc:docMk/>
          <pc:sldMk cId="3958177516" sldId="351"/>
        </pc:sldMkLst>
        <pc:spChg chg="mod">
          <ac:chgData name="Stijn Weijermars" userId="e364d0b9-009e-4116-b78a-a86aed516e71" providerId="ADAL" clId="{FA540849-6EC9-435C-B58B-844494FAD2AA}" dt="2021-06-22T09:58:46.050" v="7" actId="20577"/>
          <ac:spMkLst>
            <pc:docMk/>
            <pc:sldMk cId="3958177516" sldId="351"/>
            <ac:spMk id="4" creationId="{00000000-0000-0000-0000-000000000000}"/>
          </ac:spMkLst>
        </pc:spChg>
      </pc:sldChg>
      <pc:sldChg chg="modSp mod">
        <pc:chgData name="Stijn Weijermars" userId="e364d0b9-009e-4116-b78a-a86aed516e71" providerId="ADAL" clId="{FA540849-6EC9-435C-B58B-844494FAD2AA}" dt="2021-06-22T11:19:57.709" v="472" actId="20577"/>
        <pc:sldMkLst>
          <pc:docMk/>
          <pc:sldMk cId="2464884767" sldId="441"/>
        </pc:sldMkLst>
        <pc:spChg chg="mod">
          <ac:chgData name="Stijn Weijermars" userId="e364d0b9-009e-4116-b78a-a86aed516e71" providerId="ADAL" clId="{FA540849-6EC9-435C-B58B-844494FAD2AA}" dt="2021-06-22T11:19:57.709" v="472" actId="20577"/>
          <ac:spMkLst>
            <pc:docMk/>
            <pc:sldMk cId="2464884767" sldId="441"/>
            <ac:spMk id="3" creationId="{A76D8E6C-AE05-4F53-B6B2-1C36156BBE4D}"/>
          </ac:spMkLst>
        </pc:spChg>
      </pc:sldChg>
      <pc:sldChg chg="del">
        <pc:chgData name="Stijn Weijermars" userId="e364d0b9-009e-4116-b78a-a86aed516e71" providerId="ADAL" clId="{FA540849-6EC9-435C-B58B-844494FAD2AA}" dt="2021-06-22T10:55:36.933" v="138" actId="47"/>
        <pc:sldMkLst>
          <pc:docMk/>
          <pc:sldMk cId="4168538006" sldId="469"/>
        </pc:sldMkLst>
      </pc:sldChg>
      <pc:sldChg chg="del">
        <pc:chgData name="Stijn Weijermars" userId="e364d0b9-009e-4116-b78a-a86aed516e71" providerId="ADAL" clId="{FA540849-6EC9-435C-B58B-844494FAD2AA}" dt="2021-06-22T10:55:38.171" v="139" actId="47"/>
        <pc:sldMkLst>
          <pc:docMk/>
          <pc:sldMk cId="849775336" sldId="470"/>
        </pc:sldMkLst>
      </pc:sldChg>
      <pc:sldChg chg="del">
        <pc:chgData name="Stijn Weijermars" userId="e364d0b9-009e-4116-b78a-a86aed516e71" providerId="ADAL" clId="{FA540849-6EC9-435C-B58B-844494FAD2AA}" dt="2021-06-22T10:55:39.576" v="140" actId="47"/>
        <pc:sldMkLst>
          <pc:docMk/>
          <pc:sldMk cId="566336490" sldId="471"/>
        </pc:sldMkLst>
      </pc:sldChg>
      <pc:sldChg chg="modSp mod">
        <pc:chgData name="Stijn Weijermars" userId="e364d0b9-009e-4116-b78a-a86aed516e71" providerId="ADAL" clId="{FA540849-6EC9-435C-B58B-844494FAD2AA}" dt="2021-06-22T12:52:18.966" v="515" actId="14100"/>
        <pc:sldMkLst>
          <pc:docMk/>
          <pc:sldMk cId="3668234694" sldId="473"/>
        </pc:sldMkLst>
        <pc:spChg chg="mod">
          <ac:chgData name="Stijn Weijermars" userId="e364d0b9-009e-4116-b78a-a86aed516e71" providerId="ADAL" clId="{FA540849-6EC9-435C-B58B-844494FAD2AA}" dt="2021-06-22T12:52:18.966" v="515" actId="14100"/>
          <ac:spMkLst>
            <pc:docMk/>
            <pc:sldMk cId="3668234694" sldId="473"/>
            <ac:spMk id="3" creationId="{24E33675-1D47-4FF4-B49E-58EC25218163}"/>
          </ac:spMkLst>
        </pc:spChg>
      </pc:sldChg>
      <pc:sldChg chg="modSp del mod">
        <pc:chgData name="Stijn Weijermars" userId="e364d0b9-009e-4116-b78a-a86aed516e71" providerId="ADAL" clId="{FA540849-6EC9-435C-B58B-844494FAD2AA}" dt="2021-06-22T11:18:25.664" v="471" actId="47"/>
        <pc:sldMkLst>
          <pc:docMk/>
          <pc:sldMk cId="1248681889" sldId="488"/>
        </pc:sldMkLst>
        <pc:spChg chg="mod">
          <ac:chgData name="Stijn Weijermars" userId="e364d0b9-009e-4116-b78a-a86aed516e71" providerId="ADAL" clId="{FA540849-6EC9-435C-B58B-844494FAD2AA}" dt="2021-06-22T11:11:50.548" v="464" actId="21"/>
          <ac:spMkLst>
            <pc:docMk/>
            <pc:sldMk cId="1248681889" sldId="488"/>
            <ac:spMk id="3" creationId="{57E97F59-B46C-4C7B-818B-0D4AD99C0953}"/>
          </ac:spMkLst>
        </pc:spChg>
      </pc:sldChg>
      <pc:sldChg chg="addSp modSp mod">
        <pc:chgData name="Stijn Weijermars" userId="e364d0b9-009e-4116-b78a-a86aed516e71" providerId="ADAL" clId="{FA540849-6EC9-435C-B58B-844494FAD2AA}" dt="2021-06-22T12:41:28.898" v="500" actId="208"/>
        <pc:sldMkLst>
          <pc:docMk/>
          <pc:sldMk cId="2616935420" sldId="489"/>
        </pc:sldMkLst>
        <pc:spChg chg="mod">
          <ac:chgData name="Stijn Weijermars" userId="e364d0b9-009e-4116-b78a-a86aed516e71" providerId="ADAL" clId="{FA540849-6EC9-435C-B58B-844494FAD2AA}" dt="2021-06-22T12:40:47.712" v="493" actId="20577"/>
          <ac:spMkLst>
            <pc:docMk/>
            <pc:sldMk cId="2616935420" sldId="489"/>
            <ac:spMk id="2" creationId="{DB4C83AC-0EB8-4896-A3AB-8C60FE8FAED3}"/>
          </ac:spMkLst>
        </pc:spChg>
        <pc:spChg chg="add mod">
          <ac:chgData name="Stijn Weijermars" userId="e364d0b9-009e-4116-b78a-a86aed516e71" providerId="ADAL" clId="{FA540849-6EC9-435C-B58B-844494FAD2AA}" dt="2021-06-22T12:41:28.898" v="500" actId="208"/>
          <ac:spMkLst>
            <pc:docMk/>
            <pc:sldMk cId="2616935420" sldId="489"/>
            <ac:spMk id="4" creationId="{3B1EC8CE-7EF3-49A4-A97F-5A8D5CEFC8E5}"/>
          </ac:spMkLst>
        </pc:spChg>
      </pc:sldChg>
      <pc:sldChg chg="del">
        <pc:chgData name="Stijn Weijermars" userId="e364d0b9-009e-4116-b78a-a86aed516e71" providerId="ADAL" clId="{FA540849-6EC9-435C-B58B-844494FAD2AA}" dt="2021-06-22T10:54:20.553" v="132" actId="47"/>
        <pc:sldMkLst>
          <pc:docMk/>
          <pc:sldMk cId="1130624916" sldId="491"/>
        </pc:sldMkLst>
      </pc:sldChg>
      <pc:sldChg chg="del">
        <pc:chgData name="Stijn Weijermars" userId="e364d0b9-009e-4116-b78a-a86aed516e71" providerId="ADAL" clId="{FA540849-6EC9-435C-B58B-844494FAD2AA}" dt="2021-06-22T10:54:19.693" v="131" actId="47"/>
        <pc:sldMkLst>
          <pc:docMk/>
          <pc:sldMk cId="2796920795" sldId="492"/>
        </pc:sldMkLst>
      </pc:sldChg>
      <pc:sldChg chg="del">
        <pc:chgData name="Stijn Weijermars" userId="e364d0b9-009e-4116-b78a-a86aed516e71" providerId="ADAL" clId="{FA540849-6EC9-435C-B58B-844494FAD2AA}" dt="2021-06-22T10:54:18.270" v="130" actId="47"/>
        <pc:sldMkLst>
          <pc:docMk/>
          <pc:sldMk cId="434858047" sldId="493"/>
        </pc:sldMkLst>
      </pc:sldChg>
      <pc:sldChg chg="addSp modSp mod ord">
        <pc:chgData name="Stijn Weijermars" userId="e364d0b9-009e-4116-b78a-a86aed516e71" providerId="ADAL" clId="{FA540849-6EC9-435C-B58B-844494FAD2AA}" dt="2021-06-22T11:20:36.329" v="475" actId="313"/>
        <pc:sldMkLst>
          <pc:docMk/>
          <pc:sldMk cId="2019119969" sldId="495"/>
        </pc:sldMkLst>
        <pc:spChg chg="mod">
          <ac:chgData name="Stijn Weijermars" userId="e364d0b9-009e-4116-b78a-a86aed516e71" providerId="ADAL" clId="{FA540849-6EC9-435C-B58B-844494FAD2AA}" dt="2021-06-22T10:54:04.797" v="128" actId="20577"/>
          <ac:spMkLst>
            <pc:docMk/>
            <pc:sldMk cId="2019119969" sldId="495"/>
            <ac:spMk id="2" creationId="{7173C0BA-C520-44D5-A7B2-4438B3C6414B}"/>
          </ac:spMkLst>
        </pc:spChg>
        <pc:spChg chg="mod">
          <ac:chgData name="Stijn Weijermars" userId="e364d0b9-009e-4116-b78a-a86aed516e71" providerId="ADAL" clId="{FA540849-6EC9-435C-B58B-844494FAD2AA}" dt="2021-06-22T11:20:36.329" v="475" actId="313"/>
          <ac:spMkLst>
            <pc:docMk/>
            <pc:sldMk cId="2019119969" sldId="495"/>
            <ac:spMk id="3" creationId="{28DDCC8F-7E3E-499B-95E5-4FEA8D06D442}"/>
          </ac:spMkLst>
        </pc:spChg>
        <pc:picChg chg="add mod">
          <ac:chgData name="Stijn Weijermars" userId="e364d0b9-009e-4116-b78a-a86aed516e71" providerId="ADAL" clId="{FA540849-6EC9-435C-B58B-844494FAD2AA}" dt="2021-06-22T11:10:54.336" v="463"/>
          <ac:picMkLst>
            <pc:docMk/>
            <pc:sldMk cId="2019119969" sldId="495"/>
            <ac:picMk id="5" creationId="{B54EDAB8-B4E7-4A38-A199-A334D0D09030}"/>
          </ac:picMkLst>
        </pc:picChg>
      </pc:sldChg>
      <pc:sldChg chg="addSp delSp modSp new del mod">
        <pc:chgData name="Stijn Weijermars" userId="e364d0b9-009e-4116-b78a-a86aed516e71" providerId="ADAL" clId="{FA540849-6EC9-435C-B58B-844494FAD2AA}" dt="2021-06-22T10:07:24.722" v="69" actId="2696"/>
        <pc:sldMkLst>
          <pc:docMk/>
          <pc:sldMk cId="2584882709" sldId="496"/>
        </pc:sldMkLst>
        <pc:spChg chg="mod">
          <ac:chgData name="Stijn Weijermars" userId="e364d0b9-009e-4116-b78a-a86aed516e71" providerId="ADAL" clId="{FA540849-6EC9-435C-B58B-844494FAD2AA}" dt="2021-06-22T10:06:41.447" v="66" actId="27636"/>
          <ac:spMkLst>
            <pc:docMk/>
            <pc:sldMk cId="2584882709" sldId="496"/>
            <ac:spMk id="2" creationId="{2826D23E-10CD-438D-9002-77DAE763F0BB}"/>
          </ac:spMkLst>
        </pc:spChg>
        <pc:spChg chg="del">
          <ac:chgData name="Stijn Weijermars" userId="e364d0b9-009e-4116-b78a-a86aed516e71" providerId="ADAL" clId="{FA540849-6EC9-435C-B58B-844494FAD2AA}" dt="2021-06-22T09:59:49.484" v="10" actId="22"/>
          <ac:spMkLst>
            <pc:docMk/>
            <pc:sldMk cId="2584882709" sldId="496"/>
            <ac:spMk id="3" creationId="{4F5A6AC6-9C29-443F-B66E-CF4B7D1AC67C}"/>
          </ac:spMkLst>
        </pc:spChg>
        <pc:spChg chg="del">
          <ac:chgData name="Stijn Weijermars" userId="e364d0b9-009e-4116-b78a-a86aed516e71" providerId="ADAL" clId="{FA540849-6EC9-435C-B58B-844494FAD2AA}" dt="2021-06-22T09:59:01.462" v="9" actId="22"/>
          <ac:spMkLst>
            <pc:docMk/>
            <pc:sldMk cId="2584882709" sldId="496"/>
            <ac:spMk id="4" creationId="{2AC4E16A-BB2B-45D8-9B37-ED6B09874FA3}"/>
          </ac:spMkLst>
        </pc:spChg>
        <pc:spChg chg="add del mod">
          <ac:chgData name="Stijn Weijermars" userId="e364d0b9-009e-4116-b78a-a86aed516e71" providerId="ADAL" clId="{FA540849-6EC9-435C-B58B-844494FAD2AA}" dt="2021-06-22T10:06:49.701" v="68" actId="478"/>
          <ac:spMkLst>
            <pc:docMk/>
            <pc:sldMk cId="2584882709" sldId="496"/>
            <ac:spMk id="10" creationId="{AAD7A1BB-EDEF-4FCC-A16E-79E0A29F96D1}"/>
          </ac:spMkLst>
        </pc:spChg>
        <pc:spChg chg="add del mod">
          <ac:chgData name="Stijn Weijermars" userId="e364d0b9-009e-4116-b78a-a86aed516e71" providerId="ADAL" clId="{FA540849-6EC9-435C-B58B-844494FAD2AA}" dt="2021-06-22T10:05:43.834" v="52" actId="478"/>
          <ac:spMkLst>
            <pc:docMk/>
            <pc:sldMk cId="2584882709" sldId="496"/>
            <ac:spMk id="12" creationId="{6229BEF6-15C5-49ED-969A-28AC65B9E59F}"/>
          </ac:spMkLst>
        </pc:spChg>
        <pc:picChg chg="add del mod ord">
          <ac:chgData name="Stijn Weijermars" userId="e364d0b9-009e-4116-b78a-a86aed516e71" providerId="ADAL" clId="{FA540849-6EC9-435C-B58B-844494FAD2AA}" dt="2021-06-22T10:00:07.547" v="16" actId="21"/>
          <ac:picMkLst>
            <pc:docMk/>
            <pc:sldMk cId="2584882709" sldId="496"/>
            <ac:picMk id="6" creationId="{624E6EB5-1D93-4004-9B8A-9C70590D88BC}"/>
          </ac:picMkLst>
        </pc:picChg>
        <pc:picChg chg="add del mod ord">
          <ac:chgData name="Stijn Weijermars" userId="e364d0b9-009e-4116-b78a-a86aed516e71" providerId="ADAL" clId="{FA540849-6EC9-435C-B58B-844494FAD2AA}" dt="2021-06-22T10:06:27.332" v="62" actId="14100"/>
          <ac:picMkLst>
            <pc:docMk/>
            <pc:sldMk cId="2584882709" sldId="496"/>
            <ac:picMk id="8" creationId="{F2DFFB70-1EC5-4568-803C-FD6B6B4D2425}"/>
          </ac:picMkLst>
        </pc:picChg>
      </pc:sldChg>
      <pc:sldChg chg="addSp delSp modSp new del mod">
        <pc:chgData name="Stijn Weijermars" userId="e364d0b9-009e-4116-b78a-a86aed516e71" providerId="ADAL" clId="{FA540849-6EC9-435C-B58B-844494FAD2AA}" dt="2021-06-22T10:07:24.722" v="69" actId="2696"/>
        <pc:sldMkLst>
          <pc:docMk/>
          <pc:sldMk cId="1336030246" sldId="497"/>
        </pc:sldMkLst>
        <pc:spChg chg="mod ord">
          <ac:chgData name="Stijn Weijermars" userId="e364d0b9-009e-4116-b78a-a86aed516e71" providerId="ADAL" clId="{FA540849-6EC9-435C-B58B-844494FAD2AA}" dt="2021-06-22T10:05:01.244" v="48" actId="1076"/>
          <ac:spMkLst>
            <pc:docMk/>
            <pc:sldMk cId="1336030246" sldId="497"/>
            <ac:spMk id="2" creationId="{6B0D5FD5-D4DC-4254-B93A-EDDB1D9A445A}"/>
          </ac:spMkLst>
        </pc:spChg>
        <pc:spChg chg="del">
          <ac:chgData name="Stijn Weijermars" userId="e364d0b9-009e-4116-b78a-a86aed516e71" providerId="ADAL" clId="{FA540849-6EC9-435C-B58B-844494FAD2AA}" dt="2021-06-22T10:04:43.539" v="43" actId="478"/>
          <ac:spMkLst>
            <pc:docMk/>
            <pc:sldMk cId="1336030246" sldId="497"/>
            <ac:spMk id="3" creationId="{336FE15A-43B4-4FF1-9CE1-4DB6B660F999}"/>
          </ac:spMkLst>
        </pc:spChg>
        <pc:spChg chg="del">
          <ac:chgData name="Stijn Weijermars" userId="e364d0b9-009e-4116-b78a-a86aed516e71" providerId="ADAL" clId="{FA540849-6EC9-435C-B58B-844494FAD2AA}" dt="2021-06-22T10:00:10.207" v="17"/>
          <ac:spMkLst>
            <pc:docMk/>
            <pc:sldMk cId="1336030246" sldId="497"/>
            <ac:spMk id="4" creationId="{18141F1E-2BA0-4D9B-ACE3-32D829C0D8D8}"/>
          </ac:spMkLst>
        </pc:spChg>
        <pc:picChg chg="add mod">
          <ac:chgData name="Stijn Weijermars" userId="e364d0b9-009e-4116-b78a-a86aed516e71" providerId="ADAL" clId="{FA540849-6EC9-435C-B58B-844494FAD2AA}" dt="2021-06-22T10:05:29.477" v="50" actId="1076"/>
          <ac:picMkLst>
            <pc:docMk/>
            <pc:sldMk cId="1336030246" sldId="497"/>
            <ac:picMk id="5" creationId="{88E29342-4411-420B-8E87-7340E71734F9}"/>
          </ac:picMkLst>
        </pc:picChg>
      </pc:sldChg>
      <pc:sldChg chg="addSp delSp modSp new mod ord">
        <pc:chgData name="Stijn Weijermars" userId="e364d0b9-009e-4116-b78a-a86aed516e71" providerId="ADAL" clId="{FA540849-6EC9-435C-B58B-844494FAD2AA}" dt="2021-06-22T11:20:17.353" v="474"/>
        <pc:sldMkLst>
          <pc:docMk/>
          <pc:sldMk cId="1111483094" sldId="498"/>
        </pc:sldMkLst>
        <pc:spChg chg="mod">
          <ac:chgData name="Stijn Weijermars" userId="e364d0b9-009e-4116-b78a-a86aed516e71" providerId="ADAL" clId="{FA540849-6EC9-435C-B58B-844494FAD2AA}" dt="2021-06-22T10:16:13.034" v="120" actId="404"/>
          <ac:spMkLst>
            <pc:docMk/>
            <pc:sldMk cId="1111483094" sldId="498"/>
            <ac:spMk id="2" creationId="{45C32D69-C8A4-4E0C-BD1E-530FD497F616}"/>
          </ac:spMkLst>
        </pc:spChg>
        <pc:spChg chg="del">
          <ac:chgData name="Stijn Weijermars" userId="e364d0b9-009e-4116-b78a-a86aed516e71" providerId="ADAL" clId="{FA540849-6EC9-435C-B58B-844494FAD2AA}" dt="2021-06-22T10:14:42.881" v="72" actId="478"/>
          <ac:spMkLst>
            <pc:docMk/>
            <pc:sldMk cId="1111483094" sldId="498"/>
            <ac:spMk id="3" creationId="{ACF4EE25-EDC2-476A-89F3-8DD4825BF560}"/>
          </ac:spMkLst>
        </pc:spChg>
        <pc:spChg chg="del">
          <ac:chgData name="Stijn Weijermars" userId="e364d0b9-009e-4116-b78a-a86aed516e71" providerId="ADAL" clId="{FA540849-6EC9-435C-B58B-844494FAD2AA}" dt="2021-06-22T10:14:40.670" v="71" actId="22"/>
          <ac:spMkLst>
            <pc:docMk/>
            <pc:sldMk cId="1111483094" sldId="498"/>
            <ac:spMk id="4" creationId="{14E551CF-FDF4-422C-9174-E4589C6F0EA0}"/>
          </ac:spMkLst>
        </pc:spChg>
        <pc:picChg chg="add mod ord">
          <ac:chgData name="Stijn Weijermars" userId="e364d0b9-009e-4116-b78a-a86aed516e71" providerId="ADAL" clId="{FA540849-6EC9-435C-B58B-844494FAD2AA}" dt="2021-06-22T10:15:17.816" v="117"/>
          <ac:picMkLst>
            <pc:docMk/>
            <pc:sldMk cId="1111483094" sldId="498"/>
            <ac:picMk id="6" creationId="{EC3DF3FA-245E-4775-9722-E9C30918AEF9}"/>
          </ac:picMkLst>
        </pc:picChg>
      </pc:sldChg>
      <pc:sldChg chg="addSp delSp modSp new mod">
        <pc:chgData name="Stijn Weijermars" userId="e364d0b9-009e-4116-b78a-a86aed516e71" providerId="ADAL" clId="{FA540849-6EC9-435C-B58B-844494FAD2AA}" dt="2021-06-22T11:07:16.947" v="343" actId="166"/>
        <pc:sldMkLst>
          <pc:docMk/>
          <pc:sldMk cId="2200130732" sldId="499"/>
        </pc:sldMkLst>
        <pc:picChg chg="add mod ord">
          <ac:chgData name="Stijn Weijermars" userId="e364d0b9-009e-4116-b78a-a86aed516e71" providerId="ADAL" clId="{FA540849-6EC9-435C-B58B-844494FAD2AA}" dt="2021-06-22T11:07:16.947" v="343" actId="166"/>
          <ac:picMkLst>
            <pc:docMk/>
            <pc:sldMk cId="2200130732" sldId="499"/>
            <ac:picMk id="6" creationId="{1F9322FA-A16E-4FA4-A310-20ACEAC53EA0}"/>
          </ac:picMkLst>
        </pc:picChg>
        <pc:picChg chg="add del mod">
          <ac:chgData name="Stijn Weijermars" userId="e364d0b9-009e-4116-b78a-a86aed516e71" providerId="ADAL" clId="{FA540849-6EC9-435C-B58B-844494FAD2AA}" dt="2021-06-22T10:57:49.189" v="146" actId="21"/>
          <ac:picMkLst>
            <pc:docMk/>
            <pc:sldMk cId="2200130732" sldId="499"/>
            <ac:picMk id="8" creationId="{7908C71F-3649-46A1-AD5F-57D0973784E4}"/>
          </ac:picMkLst>
        </pc:picChg>
        <pc:picChg chg="add del mod modCrop">
          <ac:chgData name="Stijn Weijermars" userId="e364d0b9-009e-4116-b78a-a86aed516e71" providerId="ADAL" clId="{FA540849-6EC9-435C-B58B-844494FAD2AA}" dt="2021-06-22T11:07:01.067" v="338" actId="478"/>
          <ac:picMkLst>
            <pc:docMk/>
            <pc:sldMk cId="2200130732" sldId="499"/>
            <ac:picMk id="9" creationId="{BC10212B-AFAF-48F9-8E3B-386D7B470C94}"/>
          </ac:picMkLst>
        </pc:picChg>
        <pc:picChg chg="add mod">
          <ac:chgData name="Stijn Weijermars" userId="e364d0b9-009e-4116-b78a-a86aed516e71" providerId="ADAL" clId="{FA540849-6EC9-435C-B58B-844494FAD2AA}" dt="2021-06-22T11:07:13.763" v="342" actId="1076"/>
          <ac:picMkLst>
            <pc:docMk/>
            <pc:sldMk cId="2200130732" sldId="499"/>
            <ac:picMk id="11" creationId="{34A46D4F-3649-4E10-820A-294E93B85CB2}"/>
          </ac:picMkLst>
        </pc:picChg>
      </pc:sldChg>
      <pc:sldChg chg="addSp modSp new mod">
        <pc:chgData name="Stijn Weijermars" userId="e364d0b9-009e-4116-b78a-a86aed516e71" providerId="ADAL" clId="{FA540849-6EC9-435C-B58B-844494FAD2AA}" dt="2021-06-22T11:05:38.315" v="330" actId="1076"/>
        <pc:sldMkLst>
          <pc:docMk/>
          <pc:sldMk cId="1029575834" sldId="500"/>
        </pc:sldMkLst>
        <pc:spChg chg="mod">
          <ac:chgData name="Stijn Weijermars" userId="e364d0b9-009e-4116-b78a-a86aed516e71" providerId="ADAL" clId="{FA540849-6EC9-435C-B58B-844494FAD2AA}" dt="2021-06-22T11:05:36.121" v="329" actId="1036"/>
          <ac:spMkLst>
            <pc:docMk/>
            <pc:sldMk cId="1029575834" sldId="500"/>
            <ac:spMk id="2" creationId="{00BBFFF2-BECC-4EAF-A77E-C59445CA8FBB}"/>
          </ac:spMkLst>
        </pc:spChg>
        <pc:picChg chg="add mod">
          <ac:chgData name="Stijn Weijermars" userId="e364d0b9-009e-4116-b78a-a86aed516e71" providerId="ADAL" clId="{FA540849-6EC9-435C-B58B-844494FAD2AA}" dt="2021-06-22T11:05:38.315" v="330" actId="1076"/>
          <ac:picMkLst>
            <pc:docMk/>
            <pc:sldMk cId="1029575834" sldId="500"/>
            <ac:picMk id="5" creationId="{13B9D58B-BFEA-4344-B462-6692ED2BECA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3E5CC-A84C-4BA0-B7E9-389EF7BB86E3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2695F-5B3A-47BA-B12C-FC5CB915C9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45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2695F-5B3A-47BA-B12C-FC5CB915C96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7030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2695F-5B3A-47BA-B12C-FC5CB915C96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610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2695F-5B3A-47BA-B12C-FC5CB915C964}" type="slidenum">
              <a:rPr lang="nl-NL" smtClean="0"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0110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27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1062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800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r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26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0529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4503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22-6-2021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3291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22-6-2021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5850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122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2877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56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5652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8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06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6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3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44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38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01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96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46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31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692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11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66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3474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5816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859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5055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D0DF-6525-4DBA-86C1-2BE34BA5B55D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836C8-8E5A-4E03-B704-DFA40452F201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61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ED390-F77C-4CDE-BB93-EE6416285244}" type="datetimeFigureOut">
              <a:rPr lang="nl-NL" smtClean="0"/>
              <a:t>22-6-2021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308CA-A037-474B-AA6E-6C7C048F353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" y="688"/>
            <a:ext cx="12189563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6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alphaModFix amt="21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22-6-2021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60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jksoverheid.nl/actueel/nieuws/2019/06/28/klimaatakkoord-maakt-halvering-co2-uitstoot-haalbaar-en-betaalbaar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.png"/><Relationship Id="rId4" Type="http://schemas.openxmlformats.org/officeDocument/2006/relationships/hyperlink" Target="https://www.regionale-energiestrategie.nl/default.aspx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dy0rRvt3dZY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regionale-energiestrategie.nl/kaart+doorklik/default.aspx" TargetMode="Externa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Wtj1Ag-COsI&amp;t=55s" TargetMode="Externa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kjM1vxaxsls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nas-adaptatietool.nl/" TargetMode="External"/><Relationship Id="rId3" Type="http://schemas.openxmlformats.org/officeDocument/2006/relationships/hyperlink" Target="https://www.regionale-energiestrategie.nl/default.aspx" TargetMode="External"/><Relationship Id="rId7" Type="http://schemas.openxmlformats.org/officeDocument/2006/relationships/hyperlink" Target="https://ruimtelijkeadaptatie.nl/overheden/na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klimaatakkoord.nl/documenten/publicaties/2019/06/28/klimaatakkoord" TargetMode="External"/><Relationship Id="rId5" Type="http://schemas.openxmlformats.org/officeDocument/2006/relationships/hyperlink" Target="https://www.regionale-energiestrategie.nl/documenten/d+-+factsheets/handlerdownloadfiles.ashx?idnv=1378178" TargetMode="External"/><Relationship Id="rId10" Type="http://schemas.openxmlformats.org/officeDocument/2006/relationships/hyperlink" Target="https://www.youtube.com/watch?v=kjM1vxaxsls" TargetMode="External"/><Relationship Id="rId4" Type="http://schemas.openxmlformats.org/officeDocument/2006/relationships/hyperlink" Target="https://themasites.pbl.nl/energietransitie/" TargetMode="External"/><Relationship Id="rId9" Type="http://schemas.openxmlformats.org/officeDocument/2006/relationships/hyperlink" Target="https://www.brabantsemilieufederatie.nl/project/res-beoordelin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as-adaptatietool.nl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520AE92-6F99-4051-BA7A-0362F3A57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12127"/>
            <a:ext cx="12258542" cy="81610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67934" y="-218164"/>
            <a:ext cx="1424066" cy="5838029"/>
          </a:xfrm>
        </p:spPr>
        <p:txBody>
          <a:bodyPr vert="vert270">
            <a:normAutofit/>
          </a:bodyPr>
          <a:lstStyle/>
          <a:p>
            <a:r>
              <a:rPr lang="nl-NL" sz="4800" dirty="0">
                <a:solidFill>
                  <a:schemeClr val="bg1"/>
                </a:solidFill>
              </a:rPr>
              <a:t>Water en energie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53848" y="976670"/>
            <a:ext cx="8534400" cy="5288910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Inrichting van een gebied</a:t>
            </a:r>
          </a:p>
          <a:p>
            <a:endParaRPr lang="nl-NL" sz="4000" dirty="0">
              <a:solidFill>
                <a:schemeClr val="bg1"/>
              </a:solidFill>
            </a:endParaRPr>
          </a:p>
          <a:p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5694437" y="5384855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>
                <a:solidFill>
                  <a:schemeClr val="bg1"/>
                </a:solidFill>
              </a:rPr>
              <a:t>23-6-2021 </a:t>
            </a:r>
          </a:p>
          <a:p>
            <a:r>
              <a:rPr lang="nl-NL" sz="2400" dirty="0">
                <a:solidFill>
                  <a:schemeClr val="bg1"/>
                </a:solidFill>
              </a:rPr>
              <a:t>Jaar 1 Periode 4</a:t>
            </a:r>
          </a:p>
          <a:p>
            <a:r>
              <a:rPr lang="nl-NL" sz="2400" dirty="0">
                <a:solidFill>
                  <a:schemeClr val="bg1"/>
                </a:solidFill>
              </a:rPr>
              <a:t>Les 6</a:t>
            </a:r>
          </a:p>
        </p:txBody>
      </p:sp>
    </p:spTree>
    <p:extLst>
      <p:ext uri="{BB962C8B-B14F-4D97-AF65-F5344CB8AC3E}">
        <p14:creationId xmlns:p14="http://schemas.microsoft.com/office/powerpoint/2010/main" val="3958177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4C83AC-0EB8-4896-A3AB-8C60FE8FAE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NAS 			RES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DC0C09-5CD2-487A-BEFC-E6374D0193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Pijl: rechts 3">
            <a:extLst>
              <a:ext uri="{FF2B5EF4-FFF2-40B4-BE49-F238E27FC236}">
                <a16:creationId xmlns:a16="http://schemas.microsoft.com/office/drawing/2014/main" id="{3B1EC8CE-7EF3-49A4-A97F-5A8D5CEFC8E5}"/>
              </a:ext>
            </a:extLst>
          </p:cNvPr>
          <p:cNvSpPr/>
          <p:nvPr/>
        </p:nvSpPr>
        <p:spPr>
          <a:xfrm>
            <a:off x="5223163" y="2567568"/>
            <a:ext cx="1745673" cy="595745"/>
          </a:xfrm>
          <a:prstGeom prst="rightArrow">
            <a:avLst>
              <a:gd name="adj1" fmla="val 31395"/>
              <a:gd name="adj2" fmla="val 50000"/>
            </a:avLst>
          </a:prstGeom>
          <a:solidFill>
            <a:srgbClr val="D9D9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693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7C6FF9B-63BD-46C1-AAFA-F66E0FE09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Regionale Energie Strategie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2E1DD11-B11D-4B35-8A6F-E576CD813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7299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292982BF-443D-44C2-917C-5FBAF6D0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3" name="Tijdelijke aanduiding voor inhoud 12" descr="Afbeelding met teken&#10;&#10;Automatisch gegenereerde beschrijving">
            <a:extLst>
              <a:ext uri="{FF2B5EF4-FFF2-40B4-BE49-F238E27FC236}">
                <a16:creationId xmlns:a16="http://schemas.microsoft.com/office/drawing/2014/main" id="{FC686464-27EF-4512-9889-8C44BC087A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175426"/>
            <a:ext cx="5384800" cy="2288015"/>
          </a:xfrm>
        </p:spPr>
      </p:pic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CD32BA77-42AD-45DD-BBB4-A6FF3572B3B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28 juni 2019 publiceerde het kabinet het </a:t>
            </a:r>
            <a:r>
              <a:rPr lang="nl-NL" u="sng" dirty="0">
                <a:hlinkClick r:id="rId3"/>
              </a:rPr>
              <a:t>Klimaatakkoord</a:t>
            </a:r>
            <a:endParaRPr lang="nl-NL" u="sng" dirty="0"/>
          </a:p>
          <a:p>
            <a:pPr lvl="1"/>
            <a:r>
              <a:rPr lang="nl-NL" dirty="0"/>
              <a:t>30 energieregio’s in Nederland</a:t>
            </a:r>
          </a:p>
        </p:txBody>
      </p:sp>
      <p:pic>
        <p:nvPicPr>
          <p:cNvPr id="15" name="Afbeelding 14">
            <a:hlinkClick r:id="rId4"/>
            <a:extLst>
              <a:ext uri="{FF2B5EF4-FFF2-40B4-BE49-F238E27FC236}">
                <a16:creationId xmlns:a16="http://schemas.microsoft.com/office/drawing/2014/main" id="{2DB32A7C-C236-4568-93A3-98334ACEB7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800" b="31800"/>
          <a:stretch/>
        </p:blipFill>
        <p:spPr>
          <a:xfrm>
            <a:off x="-1" y="4293096"/>
            <a:ext cx="12527177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34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3A09DF68-62C4-4802-A2F5-907BCBCB4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Regionale Energie Strategie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2662DB9-7520-429C-9FCB-334E8FF12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 err="1"/>
              <a:t>Één</a:t>
            </a:r>
            <a:r>
              <a:rPr lang="nl-NL" dirty="0"/>
              <a:t> van de afspraken is dat 30 energieregio’s in Nederland onderzoeken:</a:t>
            </a:r>
          </a:p>
          <a:p>
            <a:r>
              <a:rPr lang="nl-NL" dirty="0"/>
              <a:t>Waar en hoe het best duurzame elektriciteit op land (wind en zon) opgewekt kan worden. </a:t>
            </a:r>
          </a:p>
          <a:p>
            <a:r>
              <a:rPr lang="nl-NL" dirty="0"/>
              <a:t>Welke warmtebronnen te gebruiken zijn zodat wijken en gebouwen van het aardgas af kunnen. </a:t>
            </a:r>
          </a:p>
          <a:p>
            <a:r>
              <a:rPr lang="nl-NL" dirty="0"/>
              <a:t>Waar is ruimte en hoeveel? Zijn de plekken maatschappelijk gezien acceptabel en financieel haalbaar? </a:t>
            </a:r>
          </a:p>
          <a:p>
            <a:pPr marL="0" indent="0">
              <a:buNone/>
            </a:pPr>
            <a:r>
              <a:rPr lang="nl-NL" dirty="0"/>
              <a:t>In een Regionale Energiestrategie (RES) beschrijft elke energieregio zijn eigen keuzes. Het Nationaal Programma RES ondersteunt de regio's bij het maken van de RES.</a:t>
            </a:r>
          </a:p>
        </p:txBody>
      </p:sp>
    </p:spTree>
    <p:extLst>
      <p:ext uri="{BB962C8B-B14F-4D97-AF65-F5344CB8AC3E}">
        <p14:creationId xmlns:p14="http://schemas.microsoft.com/office/powerpoint/2010/main" val="2342401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39941A-89D5-407A-B9A9-F332691C4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Onlinemedia 3" title="Regionale Energiestrategie - Waarom, Wat en Wanneer - met ondertiteling">
            <a:hlinkClick r:id="" action="ppaction://media"/>
            <a:extLst>
              <a:ext uri="{FF2B5EF4-FFF2-40B4-BE49-F238E27FC236}">
                <a16:creationId xmlns:a16="http://schemas.microsoft.com/office/drawing/2014/main" id="{85DED769-040A-43A0-B7E9-DD6AFAA19EF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77067" y="1195918"/>
            <a:ext cx="8763000" cy="492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5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D0FBBD-8134-4F6F-BD83-3FEF01A9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anchor="ctr">
            <a:normAutofit/>
          </a:bodyPr>
          <a:lstStyle/>
          <a:p>
            <a:r>
              <a:rPr lang="nl-NL" dirty="0"/>
              <a:t>Hoe zijn de RES-regio’s ingedeeld?</a:t>
            </a:r>
            <a:endParaRPr lang="nl-NL"/>
          </a:p>
        </p:txBody>
      </p:sp>
      <p:pic>
        <p:nvPicPr>
          <p:cNvPr id="5" name="Tijdelijke aanduiding voor inhoud 4" descr="Afbeelding met tekst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8339EE9A-A588-4DEA-A66E-D333DBFC63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48" y="1600201"/>
            <a:ext cx="4028105" cy="4525963"/>
          </a:xfr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C552738-BE31-4086-87AA-B0996A364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r>
              <a:rPr lang="nl-NL"/>
              <a:t>30 regio’s</a:t>
            </a:r>
          </a:p>
          <a:p>
            <a:pPr marL="0" indent="0">
              <a:buNone/>
            </a:pPr>
            <a:r>
              <a:rPr lang="nl-NL"/>
              <a:t>Klik op koppeling en check jou regio</a:t>
            </a:r>
          </a:p>
        </p:txBody>
      </p:sp>
    </p:spTree>
    <p:extLst>
      <p:ext uri="{BB962C8B-B14F-4D97-AF65-F5344CB8AC3E}">
        <p14:creationId xmlns:p14="http://schemas.microsoft.com/office/powerpoint/2010/main" val="115938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7C6FF9B-63BD-46C1-AAFA-F66E0FE09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Wijze van Inpassing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F870B07-9A08-4D10-8BB4-89183895D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5616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65FF22-1F30-4687-9177-FDF6195F0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anchor="ctr">
            <a:normAutofit/>
          </a:bodyPr>
          <a:lstStyle/>
          <a:p>
            <a:r>
              <a:rPr lang="nl-NL" dirty="0"/>
              <a:t>Ruimtelijke principes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E5CB8AD-2053-4845-8286-08F4DDB3B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541" y="1382373"/>
            <a:ext cx="3093120" cy="4525963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6D8E6C-AE05-4F53-B6B2-1C36156BB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2133" dirty="0"/>
              <a:t>In het Ontwerp-Klimaatakkoord en de RES-handleiding staan de volgende vier ruimtelijke principes genoemd:</a:t>
            </a:r>
          </a:p>
          <a:p>
            <a:pPr>
              <a:lnSpc>
                <a:spcPct val="90000"/>
              </a:lnSpc>
            </a:pPr>
            <a:r>
              <a:rPr lang="nl-NL" sz="2133" dirty="0"/>
              <a:t>Zuinig en meervoudig ruimtegebruik;</a:t>
            </a:r>
          </a:p>
          <a:p>
            <a:pPr>
              <a:lnSpc>
                <a:spcPct val="90000"/>
              </a:lnSpc>
            </a:pPr>
            <a:r>
              <a:rPr lang="nl-NL" sz="2133" dirty="0"/>
              <a:t>Vraag en aanbod zo veel mogelijk dicht bij elkaar;</a:t>
            </a:r>
          </a:p>
          <a:p>
            <a:pPr>
              <a:lnSpc>
                <a:spcPct val="90000"/>
              </a:lnSpc>
            </a:pPr>
            <a:r>
              <a:rPr lang="nl-NL" sz="2133" dirty="0"/>
              <a:t>Combineren van opgaven en investeringen;</a:t>
            </a:r>
          </a:p>
          <a:p>
            <a:pPr>
              <a:lnSpc>
                <a:spcPct val="90000"/>
              </a:lnSpc>
            </a:pPr>
            <a:r>
              <a:rPr lang="nl-NL" sz="2133" dirty="0"/>
              <a:t>Aansluiten bij </a:t>
            </a:r>
            <a:r>
              <a:rPr lang="nl-NL" sz="2133" dirty="0" err="1"/>
              <a:t>gebiedsspecifieke</a:t>
            </a:r>
            <a:r>
              <a:rPr lang="nl-NL" sz="2133" dirty="0"/>
              <a:t> kenmerken.</a:t>
            </a:r>
          </a:p>
        </p:txBody>
      </p:sp>
    </p:spTree>
    <p:extLst>
      <p:ext uri="{BB962C8B-B14F-4D97-AF65-F5344CB8AC3E}">
        <p14:creationId xmlns:p14="http://schemas.microsoft.com/office/powerpoint/2010/main" val="2464884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D8FCA1-4D48-41DA-AE33-3A41DD98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Ruimtelijke Principes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A649AEE2-8CA2-44CE-BB79-4190111ECF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8128" y="1651373"/>
            <a:ext cx="3462019" cy="493146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1C735C3-2685-4AE0-A136-1C51A5B5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923" y="1651372"/>
            <a:ext cx="3575775" cy="49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93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801F2-B127-4CC4-9A54-81E459F71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E358486-0DA6-43AC-877F-49F7E27F751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51585" y="1600202"/>
            <a:ext cx="3119735" cy="4525433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0C61096D-623A-4D4C-9224-6CC05469E8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01512" y="1600201"/>
            <a:ext cx="3176977" cy="45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 en planning van deze les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2479964"/>
            <a:ext cx="8846773" cy="3646200"/>
          </a:xfrm>
        </p:spPr>
        <p:txBody>
          <a:bodyPr>
            <a:normAutofit/>
          </a:bodyPr>
          <a:lstStyle/>
          <a:p>
            <a:r>
              <a:rPr lang="nl-NL" dirty="0"/>
              <a:t>Nationale Klimaatadaptatie Strategie</a:t>
            </a:r>
            <a:endParaRPr lang="nl-NL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Regionale Energie Strategie</a:t>
            </a:r>
          </a:p>
          <a:p>
            <a:pPr marL="0" indent="0">
              <a:buNone/>
            </a:pPr>
            <a:endParaRPr lang="nl-NL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nl-NL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nl-NL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70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BBFFF2-BECC-4EAF-A77E-C59445CA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7044"/>
            <a:ext cx="10972800" cy="1143000"/>
          </a:xfrm>
        </p:spPr>
        <p:txBody>
          <a:bodyPr>
            <a:noAutofit/>
          </a:bodyPr>
          <a:lstStyle/>
          <a:p>
            <a:r>
              <a:rPr lang="nl-NL" sz="3200" dirty="0"/>
              <a:t>Provincie Noord-Brabant ligt verdeeld over 4 RES regio’s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32918B-9CE3-4267-85B5-0874C47D34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D9FCBAD-209F-4726-98C9-CF47E76656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B9D58B-BFEA-4344-B462-6692ED2BE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7910"/>
            <a:ext cx="12192000" cy="35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75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32D69-C8A4-4E0C-BD1E-530FD497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946" y="274639"/>
            <a:ext cx="9513453" cy="1143000"/>
          </a:xfrm>
        </p:spPr>
        <p:txBody>
          <a:bodyPr>
            <a:normAutofit/>
          </a:bodyPr>
          <a:lstStyle/>
          <a:p>
            <a:pPr algn="l"/>
            <a:r>
              <a:rPr lang="nl-NL" sz="4000" dirty="0"/>
              <a:t>Regio Hart van Brabant </a:t>
            </a:r>
          </a:p>
        </p:txBody>
      </p:sp>
      <p:pic>
        <p:nvPicPr>
          <p:cNvPr id="6" name="Tijdelijke aanduiding voor inhoud 5">
            <a:hlinkClick r:id="rId2"/>
            <a:extLst>
              <a:ext uri="{FF2B5EF4-FFF2-40B4-BE49-F238E27FC236}">
                <a16:creationId xmlns:a16="http://schemas.microsoft.com/office/drawing/2014/main" id="{EC3DF3FA-245E-4775-9722-E9C30918AE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068946" y="2411688"/>
            <a:ext cx="8654472" cy="2914171"/>
          </a:xfrm>
        </p:spPr>
      </p:pic>
    </p:spTree>
    <p:extLst>
      <p:ext uri="{BB962C8B-B14F-4D97-AF65-F5344CB8AC3E}">
        <p14:creationId xmlns:p14="http://schemas.microsoft.com/office/powerpoint/2010/main" val="1111483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C07852-46CB-4B34-98CA-38FB8B93A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9ADFA9-1CFC-4285-AC73-DC2FF6A4920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054AC94-42F9-4413-B4B7-BB6ABC3726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4A46D4F-3649-4E10-820A-294E93B8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801" y="-161619"/>
            <a:ext cx="7548162" cy="718123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F9322FA-A16E-4FA4-A310-20ACEAC5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156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30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F2DFFB70-1EC5-4568-803C-FD6B6B4D24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05367" y="731835"/>
            <a:ext cx="11090015" cy="6786087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26D23E-10CD-438D-9002-77DAE763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708" y="274639"/>
            <a:ext cx="9268691" cy="750597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Zonneladder</a:t>
            </a:r>
          </a:p>
        </p:txBody>
      </p:sp>
    </p:spTree>
    <p:extLst>
      <p:ext uri="{BB962C8B-B14F-4D97-AF65-F5344CB8AC3E}">
        <p14:creationId xmlns:p14="http://schemas.microsoft.com/office/powerpoint/2010/main" val="2702755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8E29342-4411-420B-8E87-7340E71734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338946" y="-215491"/>
            <a:ext cx="8853054" cy="72889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0D5FD5-D4DC-4254-B93A-EDDB1D9A4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18" y="828821"/>
            <a:ext cx="10972800" cy="1143000"/>
          </a:xfrm>
        </p:spPr>
        <p:txBody>
          <a:bodyPr/>
          <a:lstStyle/>
          <a:p>
            <a:pPr algn="l"/>
            <a:r>
              <a:rPr lang="nl-NL" dirty="0"/>
              <a:t>Windladder</a:t>
            </a:r>
          </a:p>
        </p:txBody>
      </p:sp>
    </p:spTree>
    <p:extLst>
      <p:ext uri="{BB962C8B-B14F-4D97-AF65-F5344CB8AC3E}">
        <p14:creationId xmlns:p14="http://schemas.microsoft.com/office/powerpoint/2010/main" val="1333163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73C0BA-C520-44D5-A7B2-4438B3C6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 voor volgende week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DDCC8F-7E3E-499B-95E5-4FEA8D06D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5628" y="1196753"/>
            <a:ext cx="7463450" cy="4929411"/>
          </a:xfrm>
        </p:spPr>
        <p:txBody>
          <a:bodyPr/>
          <a:lstStyle/>
          <a:p>
            <a:r>
              <a:rPr lang="nl-NL" dirty="0"/>
              <a:t>Bekijk korte documentaire ‘Op weg naar een natuur inclusieve </a:t>
            </a:r>
            <a:r>
              <a:rPr lang="nl-NL" dirty="0" err="1"/>
              <a:t>energietransitite</a:t>
            </a:r>
            <a:endParaRPr lang="nl-NL" dirty="0"/>
          </a:p>
          <a:p>
            <a:r>
              <a:rPr lang="nl-NL" dirty="0"/>
              <a:t>Bestudeer de begrippenlijst Water &amp; Energie</a:t>
            </a:r>
          </a:p>
        </p:txBody>
      </p:sp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B54EDAB8-B4E7-4A38-A199-A334D0D09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149" y="3602182"/>
            <a:ext cx="5347985" cy="30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19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5AC9D0-9633-4586-96AB-F4A5B332F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Bronnen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4E33675-1D47-4FF4-B49E-58EC25218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081" y="1634836"/>
            <a:ext cx="10273141" cy="4477474"/>
          </a:xfrm>
        </p:spPr>
        <p:txBody>
          <a:bodyPr>
            <a:normAutofit/>
          </a:bodyPr>
          <a:lstStyle/>
          <a:p>
            <a:r>
              <a:rPr lang="nl-NL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https://www.regionale-energiestrategie.nl/default.aspx</a:t>
            </a:r>
            <a:endParaRPr lang="nl-NL" sz="2000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https://www.regionale-energiestrategie.nl/documenten/d+-+factsheets/handlerdownloadfiles.ashx?idnv=1378178</a:t>
            </a:r>
            <a:r>
              <a:rPr lang="nl-NL" sz="2000" dirty="0"/>
              <a:t> </a:t>
            </a:r>
            <a:endParaRPr lang="nl-NL" sz="2000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https://www.klimaatakkoord.nl/documenten/publicaties/2019/06/28/klimaatakkoord</a:t>
            </a:r>
            <a:r>
              <a:rPr lang="nl-NL" sz="2000" dirty="0"/>
              <a:t> </a:t>
            </a:r>
            <a:endParaRPr lang="nl-NL" sz="2000" dirty="0">
              <a:solidFill>
                <a:srgbClr val="80008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nl-NL" sz="2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https://themasites.pbl.nl/energietransitie/</a:t>
            </a:r>
            <a:r>
              <a:rPr lang="nl-NL" sz="2000" dirty="0"/>
              <a:t> </a:t>
            </a:r>
          </a:p>
          <a:p>
            <a:r>
              <a:rPr lang="nl-NL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https://ruimtelijkeadaptatie.nl/overheden/nas/</a:t>
            </a:r>
            <a:endParaRPr lang="nl-NL" sz="2000" dirty="0"/>
          </a:p>
          <a:p>
            <a:r>
              <a:rPr lang="nl-NL" sz="2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https://nas-adaptatietool.nl/</a:t>
            </a:r>
            <a:endParaRPr lang="nl-NL" sz="2000" dirty="0"/>
          </a:p>
          <a:p>
            <a:r>
              <a:rPr lang="nl-NL" sz="20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https://www.brabantsemilieufederatie.nl/project/res-beoordeling/</a:t>
            </a:r>
            <a:endParaRPr lang="nl-NL" sz="2000" dirty="0"/>
          </a:p>
          <a:p>
            <a:r>
              <a:rPr lang="nl-NL" sz="20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https://www.youtube.com/watch?v=kjM1vxaxsls</a:t>
            </a:r>
            <a:r>
              <a:rPr lang="nl-NL" sz="2000" dirty="0"/>
              <a:t>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823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9563" y="2490139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Nationale Klimaatadaptatiestrategie</a:t>
            </a:r>
          </a:p>
        </p:txBody>
      </p:sp>
    </p:spTree>
    <p:extLst>
      <p:ext uri="{BB962C8B-B14F-4D97-AF65-F5344CB8AC3E}">
        <p14:creationId xmlns:p14="http://schemas.microsoft.com/office/powerpoint/2010/main" val="1700845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59789-60A5-40DA-97FD-CE7F9E50B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Deltaplan Ruimtelijke Adaptatie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CEEF13-B3F9-4D97-8F69-B327F6A16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Gezamenlijk plan van gemeenten, waterschappen, provincies en het Rijk. </a:t>
            </a:r>
          </a:p>
          <a:p>
            <a:r>
              <a:rPr lang="nl-NL" dirty="0"/>
              <a:t>Het plan versnelt en intensiveert de aanpak van:</a:t>
            </a:r>
          </a:p>
          <a:p>
            <a:pPr lvl="1"/>
            <a:r>
              <a:rPr lang="nl-NL" dirty="0"/>
              <a:t>wateroverlast</a:t>
            </a:r>
          </a:p>
          <a:p>
            <a:pPr lvl="1"/>
            <a:r>
              <a:rPr lang="nl-NL" dirty="0"/>
              <a:t>gevolgen van overstromingen</a:t>
            </a:r>
          </a:p>
          <a:p>
            <a:pPr lvl="1"/>
            <a:r>
              <a:rPr lang="nl-NL" dirty="0"/>
              <a:t>hittestress</a:t>
            </a:r>
          </a:p>
          <a:p>
            <a:pPr lvl="1"/>
            <a:r>
              <a:rPr lang="nl-NL" dirty="0"/>
              <a:t>droogte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6F66985-6A0C-49F5-945B-2443BF192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1645" y="5018147"/>
            <a:ext cx="4678954" cy="154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9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4F051A-83CE-4BDC-88BA-AB036E10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Nationale Klimaatadaptatiestrategie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75848D-7236-4A2B-ADF0-E07D8878B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6834909" cy="4525963"/>
          </a:xfrm>
        </p:spPr>
        <p:txBody>
          <a:bodyPr/>
          <a:lstStyle/>
          <a:p>
            <a:r>
              <a:rPr lang="nl-NL" dirty="0"/>
              <a:t>De Nationale Klimaatadaptatiestrategie benoemt de effecten van klimaatverandering voor Nederland die grote gevolgen hebben voor de samenleving en daarom extra aandacht nodig hebben.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5C3D614-DC0E-440E-B788-7446372440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87992" y="1600200"/>
            <a:ext cx="312801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8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DFAB5E-7ED0-495F-A423-627298AD3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Mitigatie &amp; Adaptatie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ED1410-24BB-4988-8A52-2AB77154A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449100"/>
            <a:ext cx="5384800" cy="2316017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Klimaatmitigatie</a:t>
            </a:r>
          </a:p>
          <a:p>
            <a:r>
              <a:rPr lang="nl-NL" dirty="0"/>
              <a:t>Het beperken en zo mogelijk terugdringen van de opwarming van de aarde</a:t>
            </a:r>
          </a:p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E5BC196-6087-45B2-B65C-D3CC8DEAE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2" y="1379828"/>
            <a:ext cx="5384800" cy="245456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Klimaatadaptatie</a:t>
            </a:r>
          </a:p>
          <a:p>
            <a:r>
              <a:rPr lang="nl-NL" dirty="0"/>
              <a:t>Het aanpassen van de omgeving aan de gevolgen van de klimaatverandering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8588E1D-2C28-4F99-B803-AD22760C5A1C}"/>
              </a:ext>
            </a:extLst>
          </p:cNvPr>
          <p:cNvSpPr txBox="1">
            <a:spLocks/>
          </p:cNvSpPr>
          <p:nvPr/>
        </p:nvSpPr>
        <p:spPr>
          <a:xfrm>
            <a:off x="2258292" y="3834391"/>
            <a:ext cx="5158508" cy="23160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dirty="0"/>
              <a:t>Beide nodig!</a:t>
            </a:r>
          </a:p>
          <a:p>
            <a:r>
              <a:rPr lang="nl-NL" dirty="0"/>
              <a:t>Voorkomen van opwarming en nemen van maatregelen beide nodig, hoe minder van het een, des te meer is er nodig van het ander….</a:t>
            </a: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6421858-302A-4A15-89BA-FE194473B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76" t="18317" r="20758" b="16229"/>
          <a:stretch/>
        </p:blipFill>
        <p:spPr>
          <a:xfrm>
            <a:off x="7782225" y="3181926"/>
            <a:ext cx="4409775" cy="367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2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0C315-BFEB-4F63-BD0E-DC12825C7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789051" cy="1143000"/>
          </a:xfrm>
        </p:spPr>
        <p:txBody>
          <a:bodyPr/>
          <a:lstStyle/>
          <a:p>
            <a:r>
              <a:rPr lang="nl-NL" dirty="0"/>
              <a:t>Klimaattrends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F8AC45-877B-4C45-A730-F10A73EFBF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Trends:</a:t>
            </a:r>
          </a:p>
          <a:p>
            <a:r>
              <a:rPr lang="nl-NL" dirty="0"/>
              <a:t>Het wordt warmer;</a:t>
            </a:r>
          </a:p>
          <a:p>
            <a:r>
              <a:rPr lang="nl-NL" dirty="0"/>
              <a:t>Het wordt natter;</a:t>
            </a:r>
          </a:p>
          <a:p>
            <a:r>
              <a:rPr lang="nl-NL" dirty="0"/>
              <a:t>Het wordt droger;</a:t>
            </a:r>
          </a:p>
          <a:p>
            <a:r>
              <a:rPr lang="nl-NL" dirty="0"/>
              <a:t>De zeespiegel stijgt;</a:t>
            </a:r>
          </a:p>
          <a:p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C395F7A-6117-4A83-BB41-CF2B522301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1349" y="1600200"/>
            <a:ext cx="501730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45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E8A22-B559-48EB-A650-13AFF51ED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AF7BFE6F-6972-45DD-B51B-5524D4E557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" t="3290" r="2275" b="3921"/>
          <a:stretch/>
        </p:blipFill>
        <p:spPr>
          <a:xfrm>
            <a:off x="930468" y="-191387"/>
            <a:ext cx="10534264" cy="7400261"/>
          </a:xfr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20EE8DCD-3792-44B5-8F95-177FD66D151A}"/>
              </a:ext>
            </a:extLst>
          </p:cNvPr>
          <p:cNvSpPr/>
          <p:nvPr/>
        </p:nvSpPr>
        <p:spPr>
          <a:xfrm>
            <a:off x="-361506" y="-191387"/>
            <a:ext cx="1313240" cy="7400261"/>
          </a:xfrm>
          <a:prstGeom prst="rect">
            <a:avLst/>
          </a:prstGeom>
          <a:solidFill>
            <a:srgbClr val="EBF5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DE8A5DA5-EAE2-4750-B17A-AAA9A5520CF6}"/>
              </a:ext>
            </a:extLst>
          </p:cNvPr>
          <p:cNvSpPr/>
          <p:nvPr/>
        </p:nvSpPr>
        <p:spPr>
          <a:xfrm>
            <a:off x="11443466" y="-297712"/>
            <a:ext cx="1313240" cy="7400261"/>
          </a:xfrm>
          <a:prstGeom prst="rect">
            <a:avLst/>
          </a:prstGeom>
          <a:solidFill>
            <a:srgbClr val="C3E3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9655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voedsel&#10;&#10;Automatisch gegenereerde beschrijving">
            <a:extLst>
              <a:ext uri="{FF2B5EF4-FFF2-40B4-BE49-F238E27FC236}">
                <a16:creationId xmlns:a16="http://schemas.microsoft.com/office/drawing/2014/main" id="{F88287CB-AD43-4297-9E9F-5C31C9FE4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34" y="14144"/>
            <a:ext cx="7625466" cy="6843856"/>
          </a:xfr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1AB78E-519A-49E9-8ABC-5C69226C4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 anchor="ctr">
            <a:normAutofit/>
          </a:bodyPr>
          <a:lstStyle/>
          <a:p>
            <a:pPr algn="l"/>
            <a:r>
              <a:rPr lang="nl-NL" dirty="0">
                <a:hlinkClick r:id="rId3"/>
              </a:rPr>
              <a:t>https://nas-adaptatietool.nl/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4721669"/>
      </p:ext>
    </p:extLst>
  </p:cSld>
  <p:clrMapOvr>
    <a:masterClrMapping/>
  </p:clrMapOvr>
</p:sld>
</file>

<file path=ppt/theme/theme1.xml><?xml version="1.0" encoding="utf-8"?>
<a:theme xmlns:a="http://schemas.openxmlformats.org/drawingml/2006/main" name="1_Helicon 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con thema" id="{ACB87FCE-9474-4D1A-91B1-4808E599A9AC}" vid="{0E457EA9-F56E-4451-8CA0-082C072EE7D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gemene powerpoint Sterk Merk 2014-2015.pptx" id="{00CBBA46-BF44-41D2-ACA5-835B31DC845C}" vid="{90BE0B73-40E1-4A2C-AA6C-067AE43913A1}"/>
    </a:ext>
  </a:extLst>
</a:theme>
</file>

<file path=ppt/theme/theme3.xml><?xml version="1.0" encoding="utf-8"?>
<a:theme xmlns:a="http://schemas.openxmlformats.org/drawingml/2006/main" name="2_Helicon 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icon thema" id="{ACB87FCE-9474-4D1A-91B1-4808E599A9AC}" vid="{0E457EA9-F56E-4451-8CA0-082C072EE7D7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82E0B02A318E459AD716AC786DE572" ma:contentTypeVersion="13" ma:contentTypeDescription="Een nieuw document maken." ma:contentTypeScope="" ma:versionID="40482e5b53334d1eeebda43037df53c5">
  <xsd:schema xmlns:xsd="http://www.w3.org/2001/XMLSchema" xmlns:xs="http://www.w3.org/2001/XMLSchema" xmlns:p="http://schemas.microsoft.com/office/2006/metadata/properties" xmlns:ns2="34354c1b-6b8c-435b-ad50-990538c19557" xmlns:ns3="47a28104-336f-447d-946e-e305ac2bcd47" targetNamespace="http://schemas.microsoft.com/office/2006/metadata/properties" ma:root="true" ma:fieldsID="9c978e2734d7fc04f5be9d8ae96b6347" ns2:_="" ns3:_="">
    <xsd:import namespace="34354c1b-6b8c-435b-ad50-990538c19557"/>
    <xsd:import namespace="47a28104-336f-447d-946e-e305ac2bcd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54c1b-6b8c-435b-ad50-990538c195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28104-336f-447d-946e-e305ac2bcd4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6B0BAE-EED6-47D6-BA1F-5F5372D72E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85E4A9-E0A5-42FA-BFC6-AE9C2558D51C}">
  <ds:schemaRefs>
    <ds:schemaRef ds:uri="34354c1b-6b8c-435b-ad50-990538c19557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47a28104-336f-447d-946e-e305ac2bcd4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43719F2-2D32-43DC-963B-07AC8C500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54c1b-6b8c-435b-ad50-990538c19557"/>
    <ds:schemaRef ds:uri="47a28104-336f-447d-946e-e305ac2bcd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477</Words>
  <Application>Microsoft Office PowerPoint</Application>
  <PresentationFormat>Breedbeeld</PresentationFormat>
  <Paragraphs>74</Paragraphs>
  <Slides>26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Calibri</vt:lpstr>
      <vt:lpstr>1_Helicon thema</vt:lpstr>
      <vt:lpstr>Kantoorthema</vt:lpstr>
      <vt:lpstr>2_Helicon thema</vt:lpstr>
      <vt:lpstr>Water en energie</vt:lpstr>
      <vt:lpstr>Inhoud en planning van deze les</vt:lpstr>
      <vt:lpstr>Nationale Klimaatadaptatiestrategie</vt:lpstr>
      <vt:lpstr>Deltaplan Ruimtelijke Adaptatie</vt:lpstr>
      <vt:lpstr>Nationale Klimaatadaptatiestrategie</vt:lpstr>
      <vt:lpstr>Mitigatie &amp; Adaptatie</vt:lpstr>
      <vt:lpstr>Klimaattrends</vt:lpstr>
      <vt:lpstr>PowerPoint-presentatie</vt:lpstr>
      <vt:lpstr>https://nas-adaptatietool.nl/ </vt:lpstr>
      <vt:lpstr>NAS    RES</vt:lpstr>
      <vt:lpstr>Regionale Energie Strategie</vt:lpstr>
      <vt:lpstr>PowerPoint-presentatie</vt:lpstr>
      <vt:lpstr>Regionale Energie Strategie</vt:lpstr>
      <vt:lpstr>PowerPoint-presentatie</vt:lpstr>
      <vt:lpstr>Hoe zijn de RES-regio’s ingedeeld?</vt:lpstr>
      <vt:lpstr>Wijze van Inpassing</vt:lpstr>
      <vt:lpstr>Ruimtelijke principes</vt:lpstr>
      <vt:lpstr>Ruimtelijke Principes</vt:lpstr>
      <vt:lpstr>PowerPoint-presentatie</vt:lpstr>
      <vt:lpstr>Provincie Noord-Brabant ligt verdeeld over 4 RES regio’s</vt:lpstr>
      <vt:lpstr>Regio Hart van Brabant </vt:lpstr>
      <vt:lpstr>PowerPoint-presentatie</vt:lpstr>
      <vt:lpstr>Zonneladder</vt:lpstr>
      <vt:lpstr>Windladder</vt:lpstr>
      <vt:lpstr>Opdracht voor volgende week</vt:lpstr>
      <vt:lpstr>Bronnen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en energie</dc:title>
  <dc:creator>Jitse Noordermeer</dc:creator>
  <cp:lastModifiedBy>Stijn Weijermars</cp:lastModifiedBy>
  <cp:revision>3</cp:revision>
  <dcterms:created xsi:type="dcterms:W3CDTF">2020-06-15T15:44:23Z</dcterms:created>
  <dcterms:modified xsi:type="dcterms:W3CDTF">2021-06-22T12:52:19Z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0x0101006882E0B02A318E459AD716AC786DE572</vt:lpwstr>
  </property>
</Properties>
</file>